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0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1985A3D-6AC6-4797-9A78-BFE385408160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3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E26A2CD-2F28-4FA5-A084-803903D12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31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6A2CD-2F28-4FA5-A084-803903D12BB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86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6A2CD-2F28-4FA5-A084-803903D12BB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0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8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54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8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24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2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3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745A-C5A8-4A50-8A04-2E23BEA1436E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37521-0637-4369-8F94-F00480682D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29462" y="1453607"/>
            <a:ext cx="4525419" cy="2075783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１．緊急時の病気・事故の場合は、海外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メディカル・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ヘルプライン</a:t>
            </a:r>
            <a:endParaRPr lang="en-US" altLang="ja-JP" sz="12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日本語対応・２４時間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）のコ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ルセンターへ電話する。</a:t>
            </a:r>
            <a:endParaRPr lang="en-US" altLang="ja-JP" sz="12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２．緊急時の病気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・事故連絡先（日本旅行代理店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24H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対応） 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①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台湾・</a:t>
            </a:r>
            <a:r>
              <a:rPr lang="ja-JP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浦川恭子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　　　　　    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+886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）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912–582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–539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②香港・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MS</a:t>
            </a:r>
            <a:r>
              <a:rPr lang="zh-TW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鍾嘉敏（</a:t>
            </a:r>
            <a:r>
              <a:rPr lang="en-US" altLang="zh-TW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CARMEN CHUNG)   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zh-TW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(+852)9360-6062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③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ホーチミン・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佐伯晶彦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ja-JP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鈴木努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906–848-436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④ハノイ・</a:t>
            </a:r>
            <a:r>
              <a:rPr lang="en-US" altLang="ja-JP" sz="12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 </a:t>
            </a:r>
            <a:r>
              <a:rPr lang="en-US" altLang="ja-JP" sz="1200" dirty="0" err="1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Ms.Thu</a:t>
            </a:r>
            <a:r>
              <a:rPr lang="ja-JP" altLang="ja-JP" sz="12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（トゥー</a:t>
            </a:r>
            <a:r>
              <a:rPr lang="ja-JP" altLang="ja-JP" sz="12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）</a:t>
            </a:r>
            <a:r>
              <a:rPr lang="en-US" altLang="ja-JP" sz="12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        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)  </a:t>
            </a:r>
            <a:r>
              <a:rPr lang="en-US" altLang="ja-JP" sz="12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982-97-0359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⑤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ダナン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・佐伯晶彦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ja-JP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鈴木</a:t>
            </a:r>
            <a:r>
              <a:rPr lang="ja-JP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努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         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906–848-436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  ⑥シンガポール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ja-JP" sz="1200" dirty="0">
                <a:latin typeface="HGPｺﾞｼｯｸE" pitchFamily="50" charset="-128"/>
                <a:ea typeface="HGPｺﾞｼｯｸE" pitchFamily="50" charset="-128"/>
              </a:rPr>
              <a:t>ＭＲ加納努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 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  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(+65)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982-46-248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⑦ﾏﾚｰｼｱ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PANG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SIK CHEEN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MR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ﾊﾟﾝ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）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60)126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55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1716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  <a:sym typeface="Wingdings" pitchFamily="2" charset="2"/>
            </a:endParaRPr>
          </a:p>
        </p:txBody>
      </p:sp>
      <p:sp>
        <p:nvSpPr>
          <p:cNvPr id="2051" name="Line 17"/>
          <p:cNvSpPr>
            <a:spLocks noChangeShapeType="1"/>
          </p:cNvSpPr>
          <p:nvPr/>
        </p:nvSpPr>
        <p:spPr bwMode="auto">
          <a:xfrm>
            <a:off x="1982907" y="3570782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Line 19"/>
          <p:cNvSpPr>
            <a:spLocks noChangeShapeType="1"/>
          </p:cNvSpPr>
          <p:nvPr/>
        </p:nvSpPr>
        <p:spPr bwMode="auto">
          <a:xfrm flipV="1">
            <a:off x="2387985" y="3557523"/>
            <a:ext cx="0" cy="319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3" name="Line 32"/>
          <p:cNvSpPr>
            <a:spLocks noChangeShapeType="1"/>
          </p:cNvSpPr>
          <p:nvPr/>
        </p:nvSpPr>
        <p:spPr bwMode="auto">
          <a:xfrm>
            <a:off x="6660232" y="3540162"/>
            <a:ext cx="0" cy="37527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7" name="Line 32"/>
          <p:cNvSpPr>
            <a:spLocks noChangeShapeType="1"/>
          </p:cNvSpPr>
          <p:nvPr/>
        </p:nvSpPr>
        <p:spPr bwMode="auto">
          <a:xfrm>
            <a:off x="6660232" y="4653136"/>
            <a:ext cx="0" cy="3077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8100392" y="4653137"/>
            <a:ext cx="0" cy="3077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9" name="Text Box 78"/>
          <p:cNvSpPr txBox="1">
            <a:spLocks noChangeArrowheads="1"/>
          </p:cNvSpPr>
          <p:nvPr/>
        </p:nvSpPr>
        <p:spPr bwMode="auto">
          <a:xfrm>
            <a:off x="421225" y="42158"/>
            <a:ext cx="7704856" cy="43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96" tIns="77996" rIns="77996" bIns="7799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（短期）研修生用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平成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海外ジョブチャレンジ事業（緊急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体制）</a:t>
            </a:r>
            <a:endParaRPr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141116" y="4823178"/>
          <a:ext cx="4492227" cy="17378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9057"/>
                <a:gridCol w="2233170"/>
              </a:tblGrid>
              <a:tr h="251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天災・地災・盗難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事故の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場合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病気・傷害事故発生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の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場合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発生時間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発生時間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2.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発生場所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2.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発生場所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3.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被害者名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3.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負傷者名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4.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ツアー名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（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団体名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）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4</a:t>
                      </a:r>
                      <a:r>
                        <a:rPr 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.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団体名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5.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被害状況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5.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6.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事故発生内容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6.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負傷者の状況</a:t>
                      </a: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	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7.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警察への届出内容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7.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収容病院名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8.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盗難証明書取得の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有無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／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8.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病院の電話番号、住所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9.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保険加入状況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9.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警察への届出内容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保険加入状況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16" name="正方形/長方形 23"/>
          <p:cNvSpPr>
            <a:spLocks noChangeArrowheads="1"/>
          </p:cNvSpPr>
          <p:nvPr/>
        </p:nvSpPr>
        <p:spPr bwMode="auto">
          <a:xfrm>
            <a:off x="1867612" y="441251"/>
            <a:ext cx="54387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第一通報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（現場</a:t>
            </a: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）より、第二通報（事務局）・第三通報（ご家族・沖縄県）への連絡事項</a:t>
            </a:r>
          </a:p>
        </p:txBody>
      </p:sp>
      <p:sp>
        <p:nvSpPr>
          <p:cNvPr id="2120" name="正方形/長方形 27"/>
          <p:cNvSpPr>
            <a:spLocks noChangeArrowheads="1"/>
          </p:cNvSpPr>
          <p:nvPr/>
        </p:nvSpPr>
        <p:spPr bwMode="auto">
          <a:xfrm>
            <a:off x="197686" y="3610626"/>
            <a:ext cx="89693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＊第二通報</a:t>
            </a:r>
          </a:p>
        </p:txBody>
      </p:sp>
      <p:sp>
        <p:nvSpPr>
          <p:cNvPr id="2121" name="正方形/長方形 28"/>
          <p:cNvSpPr>
            <a:spLocks noChangeArrowheads="1"/>
          </p:cNvSpPr>
          <p:nvPr/>
        </p:nvSpPr>
        <p:spPr bwMode="auto">
          <a:xfrm>
            <a:off x="5043214" y="4668923"/>
            <a:ext cx="8969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＊第三通報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49485" y="4057485"/>
            <a:ext cx="4514366" cy="611438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/>
          <a:p>
            <a:pPr>
              <a:defRPr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㈱日本</a:t>
            </a: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旅行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沖縄　会社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 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+81-98-862-3355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defRPr/>
            </a:pPr>
            <a:r>
              <a:rPr lang="zh-TW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斎木克巳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+81-90-6867-7307</a:t>
            </a:r>
          </a:p>
          <a:p>
            <a:pPr>
              <a:defRPr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漢那</a:t>
            </a:r>
            <a:r>
              <a:rPr lang="ja-JP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元基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+81-90- 6867-7335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3" name="Rectangle 12"/>
          <p:cNvSpPr>
            <a:spLocks noChangeArrowheads="1"/>
          </p:cNvSpPr>
          <p:nvPr/>
        </p:nvSpPr>
        <p:spPr bwMode="auto">
          <a:xfrm>
            <a:off x="5141908" y="4005064"/>
            <a:ext cx="3894588" cy="532954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海外ジョブチャレンジ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事業事務局　会社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+81-98-895-1702</a:t>
            </a:r>
            <a:endParaRPr lang="en-US" altLang="ja-JP" sz="11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㈱沖縄ヒューマンキャピタル 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金城和光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+81-80-4140-0964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4" name="Rectangle 12"/>
          <p:cNvSpPr>
            <a:spLocks noChangeArrowheads="1"/>
          </p:cNvSpPr>
          <p:nvPr/>
        </p:nvSpPr>
        <p:spPr bwMode="auto">
          <a:xfrm>
            <a:off x="5141907" y="5013176"/>
            <a:ext cx="1734349" cy="4476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ご家族</a:t>
            </a:r>
          </a:p>
        </p:txBody>
      </p:sp>
      <p:sp>
        <p:nvSpPr>
          <p:cNvPr id="2125" name="Rectangle 12"/>
          <p:cNvSpPr>
            <a:spLocks noChangeArrowheads="1"/>
          </p:cNvSpPr>
          <p:nvPr/>
        </p:nvSpPr>
        <p:spPr bwMode="auto">
          <a:xfrm>
            <a:off x="7170550" y="5013176"/>
            <a:ext cx="1865946" cy="4476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沖縄県雇用政策課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098-866-2324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6" name="Rectangle 3"/>
          <p:cNvSpPr>
            <a:spLocks noChangeArrowheads="1"/>
          </p:cNvSpPr>
          <p:nvPr/>
        </p:nvSpPr>
        <p:spPr bwMode="auto">
          <a:xfrm>
            <a:off x="4760455" y="1465633"/>
            <a:ext cx="3894227" cy="2063757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■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緊急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時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の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現地サポーター連絡先</a:t>
            </a:r>
            <a:endParaRPr lang="en-US" altLang="ja-JP" sz="12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①台湾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・北嶋修　　　　　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+866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）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911–424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-120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②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香港・伏原健一郎 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(+852) 6258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4779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③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ホーチミン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徳嶺勝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信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(+84)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909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610-671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　　　　　　　</a:t>
            </a:r>
            <a:endParaRPr lang="en-US" altLang="ja-JP" sz="1200" dirty="0" smtClean="0">
              <a:latin typeface="HGPｺﾞｼｯｸE" pitchFamily="50" charset="-128"/>
              <a:ea typeface="HGPｺﾞｼｯｸE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④ハノイ・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宮城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章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　　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+84)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128–467–8374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⑤ダナン・</a:t>
            </a:r>
            <a:r>
              <a:rPr lang="ja-JP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玉田宜生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+84)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938–370–851</a:t>
            </a:r>
            <a:endParaRPr lang="ja-JP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⑥ｼﾝｶﾞﾎﾟｰﾙ・大島怜子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+65)  9002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–2110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⑦ﾏﾚｰｼｱ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・中村直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輝 　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(+60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zh-CN" sz="1200" dirty="0" smtClean="0">
                <a:latin typeface="HGPｺﾞｼｯｸE" pitchFamily="50" charset="-128"/>
                <a:ea typeface="HGPｺﾞｼｯｸE" pitchFamily="50" charset="-128"/>
              </a:rPr>
              <a:t>12-208-1121</a:t>
            </a:r>
            <a:endParaRPr lang="en-US" altLang="ja-JP" sz="12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ja-JP" sz="12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■研修先企業へ連絡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　　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41116" y="743300"/>
            <a:ext cx="8895380" cy="223265"/>
          </a:xfrm>
          <a:prstGeom prst="rect">
            <a:avLst/>
          </a:prstGeom>
          <a:solidFill>
            <a:srgbClr val="FFFF99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/>
          <a:p>
            <a:pPr algn="ctr">
              <a:defRPr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研修生</a:t>
            </a:r>
            <a:endParaRPr lang="en-US" altLang="ja-JP" sz="14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>
            <a:off x="2070186" y="1052736"/>
            <a:ext cx="0" cy="3147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正方形/長方形 27"/>
          <p:cNvSpPr>
            <a:spLocks noChangeArrowheads="1"/>
          </p:cNvSpPr>
          <p:nvPr/>
        </p:nvSpPr>
        <p:spPr bwMode="auto">
          <a:xfrm>
            <a:off x="224096" y="1034594"/>
            <a:ext cx="8969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第一通報</a:t>
            </a:r>
            <a:endParaRPr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4716017" y="4295190"/>
            <a:ext cx="371450" cy="2428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6660232" y="1052736"/>
            <a:ext cx="0" cy="3147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54881" y="390686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9632" y="103299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連絡①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66677" y="360392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39512" y="353130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11961" y="105273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連絡②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91497" y="356638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12160" y="46531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484645" y="46531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2483768" y="1052736"/>
            <a:ext cx="0" cy="319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59855" y="10259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 flipH="1" flipV="1">
            <a:off x="7213989" y="3529391"/>
            <a:ext cx="16484" cy="366041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38986" y="362336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>
            <a:off x="8839120" y="1063523"/>
            <a:ext cx="0" cy="286762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115845" y="106352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連絡③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5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29462" y="1453607"/>
            <a:ext cx="4525419" cy="2075783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１．緊急時の病気・事故の場合は、海外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メディカル・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ヘルプライン</a:t>
            </a:r>
            <a:endParaRPr lang="en-US" altLang="ja-JP" sz="12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日本語対応・２４時間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）のコ</a:t>
            </a:r>
            <a:r>
              <a:rPr lang="ja-JP" altLang="en-US" sz="1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ja-JP" altLang="en-US" sz="1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ルセンターへ電話する。</a:t>
            </a:r>
            <a:endParaRPr lang="en-US" altLang="ja-JP" sz="12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２．緊急時の病気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・事故連絡先（日本旅行代理店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24H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対応） 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①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台湾・</a:t>
            </a:r>
            <a:r>
              <a:rPr lang="ja-JP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浦川恭子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　　　　　    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+886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）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912–582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–539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②香港・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MS</a:t>
            </a:r>
            <a:r>
              <a:rPr lang="zh-TW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鍾嘉敏（</a:t>
            </a:r>
            <a:r>
              <a:rPr lang="en-US" altLang="zh-TW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CARMEN CHUNG)   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zh-TW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(+852)9360-6062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③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ホーチミン・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佐伯晶彦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ja-JP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鈴木努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906–848-436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④ハノイ（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APEX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：ハノイ支店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 　　　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93-614-3030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⑤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ダナン（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APEX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：ダナン支店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 　　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(+84)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ourier New" panose="02070309020205020404" pitchFamily="49" charset="0"/>
              </a:rPr>
              <a:t>90-916-4978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  ⑥シンガポール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ja-JP" sz="1200" dirty="0">
                <a:latin typeface="HGPｺﾞｼｯｸE" pitchFamily="50" charset="-128"/>
                <a:ea typeface="HGPｺﾞｼｯｸE" pitchFamily="50" charset="-128"/>
              </a:rPr>
              <a:t>ＭＲ加納努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 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  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(+65)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982-46-248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⑦ﾏﾚｰｼｱ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PANG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SIK CHEEN 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MR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ﾊﾟﾝ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）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60)126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55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1716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  <a:sym typeface="Wingdings" pitchFamily="2" charset="2"/>
            </a:endParaRPr>
          </a:p>
        </p:txBody>
      </p:sp>
      <p:sp>
        <p:nvSpPr>
          <p:cNvPr id="2051" name="Line 17"/>
          <p:cNvSpPr>
            <a:spLocks noChangeShapeType="1"/>
          </p:cNvSpPr>
          <p:nvPr/>
        </p:nvSpPr>
        <p:spPr bwMode="auto">
          <a:xfrm>
            <a:off x="1982907" y="3570782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Line 19"/>
          <p:cNvSpPr>
            <a:spLocks noChangeShapeType="1"/>
          </p:cNvSpPr>
          <p:nvPr/>
        </p:nvSpPr>
        <p:spPr bwMode="auto">
          <a:xfrm flipV="1">
            <a:off x="2387985" y="3557523"/>
            <a:ext cx="0" cy="319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3" name="Line 32"/>
          <p:cNvSpPr>
            <a:spLocks noChangeShapeType="1"/>
          </p:cNvSpPr>
          <p:nvPr/>
        </p:nvSpPr>
        <p:spPr bwMode="auto">
          <a:xfrm>
            <a:off x="6660232" y="3540162"/>
            <a:ext cx="0" cy="37527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7" name="Line 32"/>
          <p:cNvSpPr>
            <a:spLocks noChangeShapeType="1"/>
          </p:cNvSpPr>
          <p:nvPr/>
        </p:nvSpPr>
        <p:spPr bwMode="auto">
          <a:xfrm>
            <a:off x="6660232" y="4653136"/>
            <a:ext cx="0" cy="3077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8100392" y="4653137"/>
            <a:ext cx="0" cy="3077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9" name="Text Box 78"/>
          <p:cNvSpPr txBox="1">
            <a:spLocks noChangeArrowheads="1"/>
          </p:cNvSpPr>
          <p:nvPr/>
        </p:nvSpPr>
        <p:spPr bwMode="auto">
          <a:xfrm>
            <a:off x="421225" y="42158"/>
            <a:ext cx="7704856" cy="43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96" tIns="77996" rIns="77996" bIns="7799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中長期）研修生用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平成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海外ジョブチャレンジ事業（緊急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体制）</a:t>
            </a:r>
            <a:endParaRPr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141116" y="4823178"/>
          <a:ext cx="4492227" cy="17378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9057"/>
                <a:gridCol w="2233170"/>
              </a:tblGrid>
              <a:tr h="251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天災・地災・盗難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事故の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場合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病気・傷害事故発生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の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場合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発生時間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発生時間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2.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発生場所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2.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発生場所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3.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被害者名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3.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負傷者名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4.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ツアー名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（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団体名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）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4</a:t>
                      </a:r>
                      <a:r>
                        <a:rPr 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.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団体名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5.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被害状況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5.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6.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事故発生内容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6.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負傷者の状況</a:t>
                      </a: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	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7.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警察への届出内容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7.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収容病院名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8.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盗難証明書取得の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有無</a:t>
                      </a:r>
                      <a:r>
                        <a:rPr lang="ja-JP" altLang="en-US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／</a:t>
                      </a:r>
                      <a:r>
                        <a:rPr lang="ja-JP" sz="900" kern="100" dirty="0" smtClean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8.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病院の電話番号、住所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9.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保険加入状況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9.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警察への届出内容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10.</a:t>
                      </a:r>
                      <a:r>
                        <a:rPr lang="ja-JP" sz="900" kern="100" dirty="0">
                          <a:effectLst/>
                          <a:latin typeface="HGPｺﾞｼｯｸM" pitchFamily="50" charset="-128"/>
                          <a:ea typeface="HGPｺﾞｼｯｸM" pitchFamily="50" charset="-128"/>
                        </a:rPr>
                        <a:t>保険加入状況</a:t>
                      </a:r>
                      <a:endParaRPr lang="ja-JP" sz="900" kern="100" dirty="0">
                        <a:effectLst/>
                        <a:latin typeface="HGPｺﾞｼｯｸM" pitchFamily="50" charset="-128"/>
                        <a:ea typeface="HGPｺﾞｼｯｸM" pitchFamily="50" charset="-128"/>
                        <a:cs typeface="Times New Roman"/>
                      </a:endParaRPr>
                    </a:p>
                  </a:txBody>
                  <a:tcPr marL="68589" marR="68589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16" name="正方形/長方形 23"/>
          <p:cNvSpPr>
            <a:spLocks noChangeArrowheads="1"/>
          </p:cNvSpPr>
          <p:nvPr/>
        </p:nvSpPr>
        <p:spPr bwMode="auto">
          <a:xfrm>
            <a:off x="1867612" y="441251"/>
            <a:ext cx="54387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第一通報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（現場</a:t>
            </a: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）より、第二通報（事務局）・第三通報（ご家族・沖縄県）への連絡事項</a:t>
            </a:r>
          </a:p>
        </p:txBody>
      </p:sp>
      <p:sp>
        <p:nvSpPr>
          <p:cNvPr id="2120" name="正方形/長方形 27"/>
          <p:cNvSpPr>
            <a:spLocks noChangeArrowheads="1"/>
          </p:cNvSpPr>
          <p:nvPr/>
        </p:nvSpPr>
        <p:spPr bwMode="auto">
          <a:xfrm>
            <a:off x="197686" y="3610626"/>
            <a:ext cx="89693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＊第二通報</a:t>
            </a:r>
          </a:p>
        </p:txBody>
      </p:sp>
      <p:sp>
        <p:nvSpPr>
          <p:cNvPr id="2121" name="正方形/長方形 28"/>
          <p:cNvSpPr>
            <a:spLocks noChangeArrowheads="1"/>
          </p:cNvSpPr>
          <p:nvPr/>
        </p:nvSpPr>
        <p:spPr bwMode="auto">
          <a:xfrm>
            <a:off x="5043214" y="4668923"/>
            <a:ext cx="8969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＊第三通報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49485" y="4057485"/>
            <a:ext cx="4514366" cy="611438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/>
          <a:p>
            <a:pPr>
              <a:defRPr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㈱日本</a:t>
            </a: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旅行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沖縄　会社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 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+81-98-862-3355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defRPr/>
            </a:pPr>
            <a:r>
              <a:rPr lang="zh-TW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斎木克巳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+81-90-6867-7307</a:t>
            </a:r>
          </a:p>
          <a:p>
            <a:pPr>
              <a:defRPr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漢那</a:t>
            </a:r>
            <a:r>
              <a:rPr lang="ja-JP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元基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+81-90- 6867-7335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3" name="Rectangle 12"/>
          <p:cNvSpPr>
            <a:spLocks noChangeArrowheads="1"/>
          </p:cNvSpPr>
          <p:nvPr/>
        </p:nvSpPr>
        <p:spPr bwMode="auto">
          <a:xfrm>
            <a:off x="5141908" y="4005064"/>
            <a:ext cx="3894588" cy="532954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海外ジョブチャレンジ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事業事務局　会社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+81-98-895-1702</a:t>
            </a:r>
            <a:endParaRPr lang="en-US" altLang="ja-JP" sz="11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㈱沖縄ヒューマンキャピタル 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金城和光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+81-80-4140-0964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4" name="Rectangle 12"/>
          <p:cNvSpPr>
            <a:spLocks noChangeArrowheads="1"/>
          </p:cNvSpPr>
          <p:nvPr/>
        </p:nvSpPr>
        <p:spPr bwMode="auto">
          <a:xfrm>
            <a:off x="5141907" y="5013176"/>
            <a:ext cx="1734349" cy="4476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ご家族</a:t>
            </a:r>
          </a:p>
        </p:txBody>
      </p:sp>
      <p:sp>
        <p:nvSpPr>
          <p:cNvPr id="2125" name="Rectangle 12"/>
          <p:cNvSpPr>
            <a:spLocks noChangeArrowheads="1"/>
          </p:cNvSpPr>
          <p:nvPr/>
        </p:nvSpPr>
        <p:spPr bwMode="auto">
          <a:xfrm>
            <a:off x="7170550" y="5013176"/>
            <a:ext cx="1865946" cy="4476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沖縄県雇用政策課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098-866-2324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26" name="Rectangle 3"/>
          <p:cNvSpPr>
            <a:spLocks noChangeArrowheads="1"/>
          </p:cNvSpPr>
          <p:nvPr/>
        </p:nvSpPr>
        <p:spPr bwMode="auto">
          <a:xfrm>
            <a:off x="4760455" y="1465633"/>
            <a:ext cx="3894227" cy="2063757"/>
          </a:xfrm>
          <a:prstGeom prst="rect">
            <a:avLst/>
          </a:prstGeom>
          <a:solidFill>
            <a:srgbClr val="CC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■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緊急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時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の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現地サポーター連絡先</a:t>
            </a:r>
            <a:endParaRPr lang="en-US" altLang="ja-JP" sz="12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①台湾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・北嶋修　　　　　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（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+866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）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911–424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-120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②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香港・伏原健一郎 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  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(+852) 6258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4779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③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ホーチミン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徳嶺勝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信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(+84)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909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610-671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　　　　　　　　</a:t>
            </a:r>
            <a:endParaRPr lang="en-US" altLang="ja-JP" sz="1200" dirty="0" smtClean="0">
              <a:latin typeface="HGPｺﾞｼｯｸE" pitchFamily="50" charset="-128"/>
              <a:ea typeface="HGPｺﾞｼｯｸE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④ハノイ・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宮城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章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　　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+84)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128–467–8374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⑤ダナン・</a:t>
            </a:r>
            <a:r>
              <a:rPr lang="ja-JP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玉田宜生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  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+84)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938–370–851</a:t>
            </a:r>
            <a:endParaRPr lang="ja-JP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⑥ｼﾝｶﾞﾎﾟｰﾙ・大島怜子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： 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(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+65)  9002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–2110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⑦ﾏﾚｰｼｱ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・中村直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輝 　　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TEL</a:t>
            </a: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</a:rPr>
              <a:t>： </a:t>
            </a:r>
            <a:r>
              <a:rPr lang="en-US" altLang="ja-JP" sz="1200" dirty="0">
                <a:latin typeface="HGPｺﾞｼｯｸE" pitchFamily="50" charset="-128"/>
                <a:ea typeface="HGPｺﾞｼｯｸE" pitchFamily="50" charset="-128"/>
              </a:rPr>
              <a:t>(+60</a:t>
            </a:r>
            <a:r>
              <a:rPr lang="en-US" altLang="ja-JP" sz="1200" dirty="0" smtClean="0"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zh-CN" sz="1200" dirty="0" smtClean="0">
                <a:latin typeface="HGPｺﾞｼｯｸE" pitchFamily="50" charset="-128"/>
                <a:ea typeface="HGPｺﾞｼｯｸE" pitchFamily="50" charset="-128"/>
              </a:rPr>
              <a:t>12-208-1121</a:t>
            </a:r>
            <a:endParaRPr lang="en-US" altLang="ja-JP" sz="12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ja-JP" sz="12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■研修先企業へ連絡　</a:t>
            </a:r>
            <a:r>
              <a:rPr lang="ja-JP" altLang="en-US" sz="1200" dirty="0" smtClean="0">
                <a:latin typeface="HGPｺﾞｼｯｸE" pitchFamily="50" charset="-128"/>
                <a:ea typeface="HGPｺﾞｼｯｸE" pitchFamily="50" charset="-128"/>
                <a:sym typeface="Wingdings" pitchFamily="2" charset="2"/>
              </a:rPr>
              <a:t>　　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41116" y="743300"/>
            <a:ext cx="8895380" cy="223265"/>
          </a:xfrm>
          <a:prstGeom prst="rect">
            <a:avLst/>
          </a:prstGeom>
          <a:solidFill>
            <a:srgbClr val="FFFF99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lIns="66038" tIns="33018" rIns="66038" bIns="33018" anchor="ctr"/>
          <a:lstStyle/>
          <a:p>
            <a:pPr algn="ctr">
              <a:defRPr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研修生</a:t>
            </a:r>
            <a:endParaRPr lang="en-US" altLang="ja-JP" sz="14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>
            <a:off x="2070186" y="1052736"/>
            <a:ext cx="0" cy="3147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正方形/長方形 27"/>
          <p:cNvSpPr>
            <a:spLocks noChangeArrowheads="1"/>
          </p:cNvSpPr>
          <p:nvPr/>
        </p:nvSpPr>
        <p:spPr bwMode="auto">
          <a:xfrm>
            <a:off x="224096" y="1034594"/>
            <a:ext cx="8969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第一通報</a:t>
            </a:r>
            <a:endParaRPr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4716017" y="4295190"/>
            <a:ext cx="371450" cy="2428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6660232" y="1052736"/>
            <a:ext cx="0" cy="3147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54881" y="390686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9632" y="103299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連絡①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66677" y="360392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39512" y="353130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11961" y="105273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連絡②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91497" y="356638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12160" y="46531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484645" y="46531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2483768" y="1052736"/>
            <a:ext cx="0" cy="3190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59855" y="10259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 flipH="1" flipV="1">
            <a:off x="7213989" y="3529391"/>
            <a:ext cx="16484" cy="366041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38986" y="362336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指示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>
            <a:off x="8839120" y="1063523"/>
            <a:ext cx="0" cy="286762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6065" tIns="33033" rIns="66065" bIns="33033" anchor="ctr"/>
          <a:lstStyle/>
          <a:p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115845" y="106352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連絡③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2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408</Words>
  <Application>Microsoft Office PowerPoint</Application>
  <PresentationFormat>画面に合わせる (4:3)</PresentationFormat>
  <Paragraphs>136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HGPｺﾞｼｯｸM</vt:lpstr>
      <vt:lpstr>ＭＳ Ｐゴシック</vt:lpstr>
      <vt:lpstr>Arial</vt:lpstr>
      <vt:lpstr>Calibri</vt:lpstr>
      <vt:lpstr>Courier New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海外短期インターン研修</dc:title>
  <dc:creator>OHC</dc:creator>
  <cp:lastModifiedBy>kinjo kazumitsu</cp:lastModifiedBy>
  <cp:revision>434</cp:revision>
  <cp:lastPrinted>2016-08-15T23:32:03Z</cp:lastPrinted>
  <dcterms:created xsi:type="dcterms:W3CDTF">2012-08-25T04:57:48Z</dcterms:created>
  <dcterms:modified xsi:type="dcterms:W3CDTF">2018-01-11T00:13:31Z</dcterms:modified>
</cp:coreProperties>
</file>